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7"/>
  </p:notesMasterIdLst>
  <p:handoutMasterIdLst>
    <p:handoutMasterId r:id="rId8"/>
  </p:handoutMasterIdLst>
  <p:sldIdLst>
    <p:sldId id="2146847608" r:id="rId2"/>
    <p:sldId id="2146847649" r:id="rId3"/>
    <p:sldId id="2146847650" r:id="rId4"/>
    <p:sldId id="2146847652" r:id="rId5"/>
    <p:sldId id="2146847657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66CC"/>
    <a:srgbClr val="FFFFCC"/>
    <a:srgbClr val="002F76"/>
    <a:srgbClr val="FFFFFF"/>
    <a:srgbClr val="D00034"/>
    <a:srgbClr val="0A0C14"/>
    <a:srgbClr val="000066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3" autoAdjust="0"/>
    <p:restoredTop sz="85015" autoAdjust="0"/>
  </p:normalViewPr>
  <p:slideViewPr>
    <p:cSldViewPr snapToGrid="0">
      <p:cViewPr varScale="1">
        <p:scale>
          <a:sx n="59" d="100"/>
          <a:sy n="59" d="100"/>
        </p:scale>
        <p:origin x="1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2023/6/8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2023/6/8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708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54990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85216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371014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2571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842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微軟正黑體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微軟正黑體"/>
              <a:cs typeface="Arial" panose="020B0604020202020204" pitchFamily="34" charset="0"/>
            </a:endParaRPr>
          </a:p>
        </p:txBody>
      </p:sp>
      <p:pic>
        <p:nvPicPr>
          <p:cNvPr id="2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923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79FFB4F-A37D-4028-BE22-CFCD4260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D91868B-0773-473D-9034-4E989E768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1F7967-6287-4382-BA1E-7E5A09133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t>2023/6/8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2768B8-A3C5-4933-B466-5A8B5FBB0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7010E2-0FD4-44BB-8C12-085768F1E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427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9" r:id="rId2"/>
    <p:sldLayoutId id="214748379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9794" y="1774775"/>
            <a:ext cx="7149427" cy="1676571"/>
          </a:xfrm>
        </p:spPr>
        <p:txBody>
          <a:bodyPr>
            <a:normAutofit fontScale="90000"/>
          </a:bodyPr>
          <a:lstStyle/>
          <a:p>
            <a:pPr lvl="0" defTabSz="457200" fontAlgn="b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TW" sz="4800" b="1" dirty="0" smtClean="0"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  <a:t>Report for BFX-AT100</a:t>
            </a:r>
            <a:br>
              <a:rPr lang="en-US" altLang="zh-TW" sz="4800" b="1" dirty="0" smtClean="0"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</a:br>
            <a:r>
              <a:rPr lang="en-US" altLang="zh-TW" sz="4800" b="1" dirty="0" smtClean="0"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  <a:t>IR Sensor damaged issue</a:t>
            </a:r>
            <a:endParaRPr lang="en-US" altLang="zh-TW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8"/>
          <p:cNvSpPr/>
          <p:nvPr/>
        </p:nvSpPr>
        <p:spPr>
          <a:xfrm>
            <a:off x="394934" y="4202422"/>
            <a:ext cx="580992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Prepared by  </a:t>
            </a:r>
            <a:r>
              <a:rPr lang="en-US" sz="2000" spc="-1" dirty="0" smtClean="0">
                <a:solidFill>
                  <a:srgbClr val="FFFFFF"/>
                </a:solidFill>
                <a:latin typeface="Arial" panose="020B0604020202020204" pitchFamily="34" charset="0"/>
                <a:ea typeface="思源黑体 CN Normal"/>
                <a:cs typeface="Arial" panose="020B0604020202020204" pitchFamily="34" charset="0"/>
              </a:rPr>
              <a:t>: CFT</a:t>
            </a:r>
            <a:endParaRPr lang="en-US" sz="2000" b="0" strike="noStrike" spc="-1" dirty="0" smtClean="0">
              <a:solidFill>
                <a:srgbClr val="FFFFFF"/>
              </a:solidFill>
              <a:latin typeface="Arial" panose="020B0604020202020204" pitchFamily="34" charset="0"/>
              <a:ea typeface="思源黑体 CN Normal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             : 2023/05/06</a:t>
            </a:r>
            <a:endParaRPr lang="zh-TW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197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7596" y="97974"/>
            <a:ext cx="3658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en-TW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7974"/>
            <a:ext cx="66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866483"/>
              </p:ext>
            </p:extLst>
          </p:nvPr>
        </p:nvGraphicFramePr>
        <p:xfrm>
          <a:off x="531797" y="1062367"/>
          <a:ext cx="11130012" cy="4174227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2023/04/26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SKB incoming inspection center.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detected IR sensor of 1 unit was damaged.</a:t>
                      </a: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1/1000 = 1000 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Maybe someone or something was collided to U402 location lead to damage (Because customer already opened and repaired this unit, so can’t further analysis)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Solder joint of U402 location (IR sensor) was damaged.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1/1000 = 1000 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191349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 sensor was damaged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2149688001202301080127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BCF4D4F7F145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05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71267" y="100307"/>
            <a:ext cx="5853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spc="-1" dirty="0" err="1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Fii</a:t>
            </a:r>
            <a:r>
              <a:rPr lang="en-US" sz="28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sz="2800" b="1" spc="-1" dirty="0" err="1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re_check</a:t>
            </a:r>
            <a:r>
              <a:rPr lang="en-US" sz="2800" b="1" spc="-1" dirty="0">
                <a:solidFill>
                  <a:srgbClr val="002A4E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production records. </a:t>
            </a:r>
            <a:endParaRPr lang="en-US" altLang="zh-TW" sz="2800" b="1" spc="-1" dirty="0">
              <a:solidFill>
                <a:srgbClr val="002A4E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0307"/>
            <a:ext cx="66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466926" y="881291"/>
            <a:ext cx="10859511" cy="1963614"/>
          </a:xfrm>
          <a:prstGeom prst="rect">
            <a:avLst/>
          </a:prstGeom>
        </p:spPr>
        <p:txBody>
          <a:bodyPr wrap="square" tIns="9144" bIns="9144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Re_check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production data.</a:t>
            </a:r>
          </a:p>
          <a:p>
            <a:pPr marL="403225" indent="-233363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re_checked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production data: this unit passed all stations smoothly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Re_check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 log at FT1 station.</a:t>
            </a:r>
          </a:p>
          <a:p>
            <a:pPr marL="403225" indent="-2333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Test program checks RCU connection issue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item 8, FT1 station.</a:t>
            </a:r>
          </a:p>
          <a:p>
            <a:pPr marL="403225" indent="-233363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re_checked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test log at FT1 station and no found abnormal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9979" y="5147773"/>
            <a:ext cx="44005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Remote IR tested Pass at FT1 station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530" y="5746069"/>
            <a:ext cx="9869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After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rechecked production records, no found any abnormal.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79" y="3221014"/>
            <a:ext cx="4400550" cy="17728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5401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71267" y="100307"/>
            <a:ext cx="2124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TW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0307"/>
            <a:ext cx="66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155120" y="796005"/>
            <a:ext cx="10859511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0" indent="-233363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ü"/>
              <a:tabLst>
                <a:tab pos="169863" algn="l"/>
              </a:tabLst>
            </a:pPr>
            <a:r>
              <a:rPr lang="en-US" altLang="zh-TW" sz="1600" dirty="0" smtClean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As NG pictures were provided by customer, maybe someone </a:t>
            </a:r>
            <a:r>
              <a:rPr lang="en-US" altLang="zh-TW" sz="16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or something was collided </a:t>
            </a:r>
            <a:r>
              <a:rPr lang="en-US" altLang="zh-TW" sz="1600" dirty="0" smtClean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to U402 </a:t>
            </a:r>
            <a:r>
              <a:rPr lang="en-US" altLang="zh-TW" sz="16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location lead to damage</a:t>
            </a:r>
            <a:r>
              <a:rPr lang="en-US" altLang="zh-TW" sz="1600" dirty="0" smtClean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.</a:t>
            </a:r>
            <a:r>
              <a:rPr lang="en-US" altLang="zh-TW" sz="16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(Because customer already opened and </a:t>
            </a:r>
            <a:r>
              <a:rPr lang="en-US" altLang="zh-TW" sz="16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repaired this unit, </a:t>
            </a:r>
            <a:r>
              <a:rPr lang="en-US" altLang="zh-TW" sz="16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so can’t further analysis)</a:t>
            </a:r>
            <a:endParaRPr lang="en-US" altLang="zh-TW" sz="160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212767" y="2076386"/>
            <a:ext cx="3077208" cy="2688890"/>
            <a:chOff x="2872469" y="2103230"/>
            <a:chExt cx="2711904" cy="185799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2469" y="2103230"/>
              <a:ext cx="2711904" cy="1857994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3491704" y="3156430"/>
              <a:ext cx="1527309" cy="5061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90753" y="2076386"/>
            <a:ext cx="2971800" cy="2688890"/>
            <a:chOff x="6368143" y="2476441"/>
            <a:chExt cx="4163786" cy="26888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8143" y="2476441"/>
              <a:ext cx="4163786" cy="268889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7166716" y="3135084"/>
              <a:ext cx="2483469" cy="10287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264" y="2076386"/>
            <a:ext cx="2911725" cy="268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71267" y="100307"/>
            <a:ext cx="1303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lang="en-TW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00307"/>
            <a:ext cx="669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777" y="760000"/>
            <a:ext cx="10859511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indent="-233363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ü"/>
              <a:tabLst>
                <a:tab pos="169863" algn="l"/>
              </a:tabLst>
            </a:pPr>
            <a:r>
              <a:rPr lang="en-US" altLang="zh-TW" sz="1600" dirty="0" smtClean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Add NG picture from customer in SOP at assembly station, and request ASSY operators must inspect carefully at U402 location before assemble. 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(Done, Owner: IE Ms. Yen)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1" y="1529210"/>
            <a:ext cx="10727872" cy="497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5608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48475</TotalTime>
  <Words>277</Words>
  <Application>Microsoft Office PowerPoint</Application>
  <PresentationFormat>Widescreen</PresentationFormat>
  <Paragraphs>47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等线</vt:lpstr>
      <vt:lpstr>微軟正黑體</vt:lpstr>
      <vt:lpstr>微軟正黑體</vt:lpstr>
      <vt:lpstr>微软雅黑</vt:lpstr>
      <vt:lpstr>宋体</vt:lpstr>
      <vt:lpstr>Arial</vt:lpstr>
      <vt:lpstr>Calibri</vt:lpstr>
      <vt:lpstr>Calibri Light</vt:lpstr>
      <vt:lpstr>新細明體</vt:lpstr>
      <vt:lpstr>Wingdings</vt:lpstr>
      <vt:lpstr>思源黑体 CN Normal</vt:lpstr>
      <vt:lpstr>2_Office 佈景主題</vt:lpstr>
      <vt:lpstr>Report for BFX-AT100 IR Sensor damaged issue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武文邊</cp:lastModifiedBy>
  <cp:revision>1695</cp:revision>
  <cp:lastPrinted>2023-03-06T06:10:34Z</cp:lastPrinted>
  <dcterms:created xsi:type="dcterms:W3CDTF">2018-11-16T05:26:15Z</dcterms:created>
  <dcterms:modified xsi:type="dcterms:W3CDTF">2023-06-08T07:08:17Z</dcterms:modified>
</cp:coreProperties>
</file>